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6.jpg"/><Relationship Id="rId5" Type="http://schemas.openxmlformats.org/officeDocument/2006/relationships/image" Target="../media/image7.jpg"/><Relationship Id="rId6" Type="http://schemas.openxmlformats.org/officeDocument/2006/relationships/image" Target="../media/image9.jpg"/><Relationship Id="rId7"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Сначала очень тонкий слой света</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Дайте высохнуть, затем добавьте светло-серые оттенки.</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Дайте этому высохнуть, затем добавьте темно-серые оттенки.</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Затем добавьте самые темные серые оттенки.</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Эталонное изображение</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Рисуйте здесь</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Основы рисования акварелью — Apple</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Акварель лучше всего работает, когда вы рисуете от светлого к темному. Это противоположность рисованию. Этот рабочий лист поможет вам увидеть различные формы света и тени в объектах. Если это ваш первый раз, просто используйте тонкие слои одного цвета. В противном случае попробуйте перейти от теплого цвета, например светло-оранжевого, к холодному, например темно-фиолетовому.</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Основы рисования акварелью — Оранжевый</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Акварель лучше всего работает, когда вы рисуете от светлого к темному. Это противоположность рисованию. Этот рабочий лист поможет вам увидеть различные формы света и тени в объектах. Если вы делаете это впервые, просто используйте тонкие слои одного цвета. В противном случае попробуйте перейти от теплого цвета, например светло-оранжевого, к холодному, например темно-фиолетовому.</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Сначала очень тонкий слой света</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Дайте высохнуть, затем добавьте светло-серые оттенки.</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Эталонное изображение</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Рисуйте здесь</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Дайте этому высохнуть, затем добавьте темно-серые оттенки.</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Затем добавьте самые темные серые оттенки.</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